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15900"/>
            <a:ext cx="1743397" cy="1792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9775" y="211874"/>
            <a:ext cx="522922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5945"/>
            <a:ext cx="1752600" cy="175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458112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Спеціальніст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242 "Туризм"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 "Сфера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88840"/>
            <a:ext cx="691276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«МІЖНАРОДНИЙ ТУРИЗМ»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69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 мета курсу </a:t>
            </a:r>
            <a:r>
              <a:rPr lang="uk-UA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знайомство студентів з найважливішими питаннями, пов'язаними  міжнародним туризмом, світовою туристичною індустрією.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завдання курсу ознайомити студентів з: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особливостями міжнародного туризму як галузі національної економіки;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туристським продуктом, факторами виробництва туристського продукту;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географією туристського попиту;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регулюванням туристичної діяльності в Україні і в світі.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проектами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простору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Компетенції: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 сучасних тенденцій і регіональних пріоритетів розвитку туризму в цілому та окремих його форм і видів.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рекреаційного).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 працювати у міжнародному середовищі на основі позитивного ставлення до несхожості до інших культур, поваги до різноманітності та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мультикультурності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розуміння місцевих і професійних традицій інших країн, розпізнавання міжкультурних проблем у професійній практиці.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МІЖНАРОДНИЙ ТУРИЗМ ЯК ФОРМА МІЖНАРОДНИХ ЕКОНОМІЧНИХ ВІДНОСИН.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ТА ЗНАЧЕННЯ МІЖНАРОДНОГО ТУРИЗМУ.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 ТА СУТНІСТЬ ПАКЕТНОГО ТУРУ.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РЕГУЛЮВАННЯ ТУРИСТИЧНОЇ ДІЯЛЬНОСТІ  В УКРАЇНІ.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 ТА ОСОБЛИВОСТІ ГОТЕЛЬНОЇ ІНДУСТРІЇ.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ОСНОВИ СЕГМЕНТУВАННЯ ТУРИСТСЬКОГО РИНКУ.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ДІЯЛЬНІСТЬ ФІРМИ В МІЖНАРОДНОМУ ТУРИЗМІ.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КЛАСИФІКАЦІЯ ТУРИЗМУ.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 “ТАЙМШЕР”.</a:t>
            </a:r>
            <a:endParaRPr lang="ru-RU" sz="3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</a:p>
          <a:p>
            <a:pPr algn="ctr">
              <a:buNone/>
            </a:pPr>
            <a:endParaRPr lang="uk-UA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Великочий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8.14010301 «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Туризмознавство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/ В.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Великочий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Івано-Франківськ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2015. - 254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Коваль П. В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їзний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П. Коваль.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Ніжин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2010. – 304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 О.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потоки: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суспільно-географічні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геопросторовий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О. Король.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Чернівці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2018. - 512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Смаль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І.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Смаль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Ніжин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2010. - 336 с.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uk-UA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рекомендованих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джерел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Альфер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О. </a:t>
            </a:r>
            <a:r>
              <a:rPr lang="uk-UA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Альфер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науково-практичної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соціально-економічними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системами (м.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8.12.2016 р.)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Луцький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НТУ, 2016. - Ч.2. - 223 с. - C.14-16.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Беднарська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міжнародній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туристичній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О.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Беднарська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тез за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науково-технічної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науково-педагогічних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комп’ютерних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 - 26-31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2012 р. - С.107-109.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Дугієнко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соціально-економічний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Дугієнко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науково-практичної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підприємництво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стан,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науково-економічний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(м.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22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 р.). У 2-х ч.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ЛЕФ, 2018. - Ч.1. - 108 с. - С.14-15.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501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Мета дисципліни</vt:lpstr>
      <vt:lpstr>Компетенції:</vt:lpstr>
      <vt:lpstr>Слайд 4</vt:lpstr>
      <vt:lpstr>Теми дисципліни</vt:lpstr>
      <vt:lpstr>Список рекомендованих джерел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 “Міжнародний туризм”</dc:title>
  <dc:creator>Егор</dc:creator>
  <cp:lastModifiedBy>iyudin</cp:lastModifiedBy>
  <cp:revision>44</cp:revision>
  <dcterms:created xsi:type="dcterms:W3CDTF">2020-06-07T07:37:30Z</dcterms:created>
  <dcterms:modified xsi:type="dcterms:W3CDTF">2021-01-25T10:57:05Z</dcterms:modified>
</cp:coreProperties>
</file>